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87" r:id="rId3"/>
    <p:sldId id="288" r:id="rId4"/>
    <p:sldId id="289" r:id="rId5"/>
    <p:sldId id="29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57B85C-C2AA-41CB-BC51-7837DC3DE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CA031CB-E554-4765-8D2C-D96C3B2D8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91F55F-03A1-4A4C-80D0-CA18F1D5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E9B7-0710-43DC-AD89-5B7EAB61767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C6EA82-2E31-4C09-B752-1C109D54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2A9D9B-BD89-4B1C-A197-466C87FC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33D9-3093-4028-B9E1-87331CCBA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094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B8C324-23BD-4C22-8F7F-FBC964C39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A3AEF54-BCB7-45D4-9B94-E919E20CE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7D82A3-F63A-436D-A2FC-B090D836A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E9B7-0710-43DC-AD89-5B7EAB61767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7B6ECD-A512-40F7-82C0-DA6EBC12A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9EF873-D2AA-4E41-87E7-CE8FAF71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33D9-3093-4028-B9E1-87331CCBA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64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A238F13-E4E6-4464-A80D-F447954914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CD2928-0417-4883-8463-D1E0CDF59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1A0094-4A9D-4933-9FF2-A8789123B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E9B7-0710-43DC-AD89-5B7EAB61767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2F3734-5049-4F6C-950B-C3463AA3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4595A3-1EEA-43B0-9BC4-F85B4FAF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33D9-3093-4028-B9E1-87331CCBA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80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CAAA41-52C4-4293-9D86-CB0DBB23A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E2B3E6-F90A-448A-9BB1-00E80EF06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915965-F5B0-4998-9B20-7DB354695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E9B7-0710-43DC-AD89-5B7EAB61767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865E5F-5AC2-43BC-93C2-60EB5F2E8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096715-9FE9-4D3F-A655-99C01F80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33D9-3093-4028-B9E1-87331CCBA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31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08178A-6AA6-4B57-A4A2-C18A90C6B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DF7384-4E13-4C03-8BC7-362BA0B1F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7E11DC-3203-42C3-A52F-C94FF142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E9B7-0710-43DC-AD89-5B7EAB61767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0B9ED5-B51D-4142-8043-6C736BBF1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CE5D3F-1FCF-4A3C-9943-88914735B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33D9-3093-4028-B9E1-87331CCBA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77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2B3E94-2FFE-4F98-8CCE-39BC2D802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ED82A7-A12B-4C9B-B06B-70E77F11B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73BD2F9-1D83-4F97-9355-1D652B29C0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AE1D1CF-9782-41CC-9D61-D0BA0218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E9B7-0710-43DC-AD89-5B7EAB61767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65A66E0-1159-4E2F-986B-F186B6228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F8C95F-78CB-4CBF-AD0D-F708EEF2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33D9-3093-4028-B9E1-87331CCBA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62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572BBE-9909-438B-ABD4-43A1CE0B8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A99173-568E-43FA-95CA-7CAE159C2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E69D9BF-C122-4606-882D-BAE747399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C217946-FE3F-40F4-9B3F-F3D37D35B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B004CDA-FE6D-42F0-9D5B-FA5F9B9ED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9FEB6B3-1759-4831-86A3-0DC25C18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E9B7-0710-43DC-AD89-5B7EAB61767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DF1B77E-F33C-4842-AA8E-0CB810C1F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4C91E10-BD62-4878-9A5B-EE884608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33D9-3093-4028-B9E1-87331CCBA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81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D83C5B-BB26-492A-9A74-84DE5216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09CD449-B7F1-4691-BCF5-E6320260C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E9B7-0710-43DC-AD89-5B7EAB61767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EEDF24B-9028-4335-A16A-C43878180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0BF4643-0AF3-4DB4-8025-07A4344EE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33D9-3093-4028-B9E1-87331CCBA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09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AEA92DB-2C90-45CC-8F7B-FAF3C4D82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E9B7-0710-43DC-AD89-5B7EAB61767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92AF30E-C142-48A8-9A11-88C86DC16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E85400B-8318-4A48-A417-E6A08192A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33D9-3093-4028-B9E1-87331CCBA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50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D25ED9-D2C0-4496-87C2-074C0032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B0F883-1A90-4B99-9C73-27781355D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371ED8B-3C32-4ADE-9650-52DA0CE01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B48D3BD-60B8-42F3-9377-C2895178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E9B7-0710-43DC-AD89-5B7EAB61767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6208FE-A325-4F70-978A-D1ECBBEAA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0E8DB1-F201-4B10-BE98-C6DEEE672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33D9-3093-4028-B9E1-87331CCBA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416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F959A4-076B-4A52-B02B-4BE56BC7A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AFBCB05-9FD5-440A-8938-FD6EE3956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21D24CD-B532-4E61-90BA-61C8594DA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25DA7A-2E51-497C-853D-6CA8A5572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E9B7-0710-43DC-AD89-5B7EAB61767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27ED75-0A62-49D0-8876-BC2C27AAA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07B795-F87F-4E6A-A6E6-48AC7862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B33D9-3093-4028-B9E1-87331CCBA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64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1C5C3E4-2891-45A8-8309-164BFC32E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AE1E42-B720-4CFC-A601-F2164E734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25053F-7D79-4EBC-BDF2-606F98F49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FE9B7-0710-43DC-AD89-5B7EAB61767A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B0DC12-C689-42A4-8E3A-8EEDAD469C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40DED5-1101-476E-BCB5-521ABD1A8C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B33D9-3093-4028-B9E1-87331CCBA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67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1FB5526-A619-42B4-94D8-478D7A3A0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55" y="94915"/>
            <a:ext cx="3272245" cy="1466100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xmlns="" id="{34AAA706-0901-45FC-85DA-6B218624417F}"/>
              </a:ext>
            </a:extLst>
          </p:cNvPr>
          <p:cNvSpPr/>
          <p:nvPr/>
        </p:nvSpPr>
        <p:spPr>
          <a:xfrm>
            <a:off x="578576" y="1735580"/>
            <a:ext cx="522514" cy="522514"/>
          </a:xfrm>
          <a:prstGeom prst="ellipse">
            <a:avLst/>
          </a:prstGeom>
          <a:solidFill>
            <a:srgbClr val="E67C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81C94AF9-DEBB-4502-8D61-049775D3E32E}"/>
              </a:ext>
            </a:extLst>
          </p:cNvPr>
          <p:cNvGrpSpPr/>
          <p:nvPr/>
        </p:nvGrpSpPr>
        <p:grpSpPr>
          <a:xfrm>
            <a:off x="1196884" y="1723988"/>
            <a:ext cx="1211036" cy="523220"/>
            <a:chOff x="1135924" y="2437694"/>
            <a:chExt cx="1211036" cy="52322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ACFB3DA3-DC2E-42F7-A916-5E0A7C80D501}"/>
                </a:ext>
              </a:extLst>
            </p:cNvPr>
            <p:cNvSpPr txBox="1"/>
            <p:nvPr/>
          </p:nvSpPr>
          <p:spPr>
            <a:xfrm>
              <a:off x="1909354" y="2437694"/>
              <a:ext cx="437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32677E44-6977-4C7A-9B14-903A8B8A7A31}"/>
                </a:ext>
              </a:extLst>
            </p:cNvPr>
            <p:cNvSpPr/>
            <p:nvPr/>
          </p:nvSpPr>
          <p:spPr>
            <a:xfrm>
              <a:off x="1135924" y="2438400"/>
              <a:ext cx="784316" cy="522514"/>
            </a:xfrm>
            <a:prstGeom prst="roundRect">
              <a:avLst/>
            </a:prstGeom>
            <a:solidFill>
              <a:srgbClr val="E67C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endPara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137B401-7474-406A-8C9C-35294BF575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3610" y="507126"/>
            <a:ext cx="7332374" cy="6350874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xmlns="" id="{7793F1E5-A37D-49C4-B729-F276990EAFC5}"/>
              </a:ext>
            </a:extLst>
          </p:cNvPr>
          <p:cNvSpPr/>
          <p:nvPr/>
        </p:nvSpPr>
        <p:spPr>
          <a:xfrm>
            <a:off x="4805658" y="2946401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36A529FC-3297-472E-971A-35858C8FBF5F}"/>
              </a:ext>
            </a:extLst>
          </p:cNvPr>
          <p:cNvSpPr/>
          <p:nvPr/>
        </p:nvSpPr>
        <p:spPr>
          <a:xfrm>
            <a:off x="4799308" y="3790951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7A3E9013-F075-4B3F-AFF9-BC3313A1D44E}"/>
              </a:ext>
            </a:extLst>
          </p:cNvPr>
          <p:cNvSpPr/>
          <p:nvPr/>
        </p:nvSpPr>
        <p:spPr>
          <a:xfrm>
            <a:off x="5897858" y="3378201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19C57312-A409-4579-9752-0624F1B4F66C}"/>
              </a:ext>
            </a:extLst>
          </p:cNvPr>
          <p:cNvSpPr/>
          <p:nvPr/>
        </p:nvSpPr>
        <p:spPr>
          <a:xfrm>
            <a:off x="4767173" y="5190187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1DA5D520-B181-48BE-B313-8A553A88B946}"/>
              </a:ext>
            </a:extLst>
          </p:cNvPr>
          <p:cNvSpPr/>
          <p:nvPr/>
        </p:nvSpPr>
        <p:spPr>
          <a:xfrm>
            <a:off x="4760823" y="6034737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D96BA36E-8638-4687-A502-C2FFCA94C7E9}"/>
              </a:ext>
            </a:extLst>
          </p:cNvPr>
          <p:cNvSpPr/>
          <p:nvPr/>
        </p:nvSpPr>
        <p:spPr>
          <a:xfrm>
            <a:off x="5859373" y="5621987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12D98264-ABDC-49A7-BD6C-E4B61F8369FE}"/>
              </a:ext>
            </a:extLst>
          </p:cNvPr>
          <p:cNvSpPr/>
          <p:nvPr/>
        </p:nvSpPr>
        <p:spPr>
          <a:xfrm>
            <a:off x="9259344" y="746996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F5DFC587-FB6A-462C-AF25-1334F181214F}"/>
              </a:ext>
            </a:extLst>
          </p:cNvPr>
          <p:cNvSpPr/>
          <p:nvPr/>
        </p:nvSpPr>
        <p:spPr>
          <a:xfrm>
            <a:off x="9252994" y="1591546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0BB3A95D-DD03-4912-9284-DE24203628C3}"/>
              </a:ext>
            </a:extLst>
          </p:cNvPr>
          <p:cNvSpPr/>
          <p:nvPr/>
        </p:nvSpPr>
        <p:spPr>
          <a:xfrm>
            <a:off x="10351544" y="1178796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xmlns="" id="{46527837-E9BC-492F-AF7D-8E7F455D77CD}"/>
              </a:ext>
            </a:extLst>
          </p:cNvPr>
          <p:cNvSpPr/>
          <p:nvPr/>
        </p:nvSpPr>
        <p:spPr>
          <a:xfrm>
            <a:off x="9230316" y="2982686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7B5C7C4A-C467-47C5-8CCF-5D5BBEC5D4B3}"/>
              </a:ext>
            </a:extLst>
          </p:cNvPr>
          <p:cNvSpPr/>
          <p:nvPr/>
        </p:nvSpPr>
        <p:spPr>
          <a:xfrm>
            <a:off x="9223966" y="3827236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599506E9-E3B8-4166-8BE2-DA73B9745944}"/>
              </a:ext>
            </a:extLst>
          </p:cNvPr>
          <p:cNvSpPr/>
          <p:nvPr/>
        </p:nvSpPr>
        <p:spPr>
          <a:xfrm>
            <a:off x="10322516" y="3414486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xmlns="" id="{121555CA-349D-41C3-88D6-A271F5457FB9}"/>
              </a:ext>
            </a:extLst>
          </p:cNvPr>
          <p:cNvSpPr/>
          <p:nvPr/>
        </p:nvSpPr>
        <p:spPr>
          <a:xfrm>
            <a:off x="9215802" y="5218376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1AB6D5E5-D425-4098-BBE8-3AB0923A4220}"/>
              </a:ext>
            </a:extLst>
          </p:cNvPr>
          <p:cNvSpPr/>
          <p:nvPr/>
        </p:nvSpPr>
        <p:spPr>
          <a:xfrm>
            <a:off x="9209452" y="6062926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B6FEE967-F25A-43DC-A2F4-1A2E6FFD2F14}"/>
              </a:ext>
            </a:extLst>
          </p:cNvPr>
          <p:cNvSpPr/>
          <p:nvPr/>
        </p:nvSpPr>
        <p:spPr>
          <a:xfrm>
            <a:off x="10308002" y="5650176"/>
            <a:ext cx="501650" cy="5016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63843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34AAA706-0901-45FC-85DA-6B218624417F}"/>
              </a:ext>
            </a:extLst>
          </p:cNvPr>
          <p:cNvSpPr/>
          <p:nvPr/>
        </p:nvSpPr>
        <p:spPr>
          <a:xfrm>
            <a:off x="914252" y="628630"/>
            <a:ext cx="522514" cy="522514"/>
          </a:xfrm>
          <a:prstGeom prst="ellipse">
            <a:avLst/>
          </a:prstGeom>
          <a:solidFill>
            <a:srgbClr val="E67C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81C94AF9-DEBB-4502-8D61-049775D3E32E}"/>
              </a:ext>
            </a:extLst>
          </p:cNvPr>
          <p:cNvGrpSpPr/>
          <p:nvPr/>
        </p:nvGrpSpPr>
        <p:grpSpPr>
          <a:xfrm>
            <a:off x="1311308" y="628630"/>
            <a:ext cx="1211036" cy="523220"/>
            <a:chOff x="1135924" y="2437694"/>
            <a:chExt cx="1211036" cy="52322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ACFB3DA3-DC2E-42F7-A916-5E0A7C80D501}"/>
                </a:ext>
              </a:extLst>
            </p:cNvPr>
            <p:cNvSpPr txBox="1"/>
            <p:nvPr/>
          </p:nvSpPr>
          <p:spPr>
            <a:xfrm>
              <a:off x="1909354" y="2437694"/>
              <a:ext cx="437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32677E44-6977-4C7A-9B14-903A8B8A7A31}"/>
                </a:ext>
              </a:extLst>
            </p:cNvPr>
            <p:cNvSpPr/>
            <p:nvPr/>
          </p:nvSpPr>
          <p:spPr>
            <a:xfrm>
              <a:off x="1135924" y="2438400"/>
              <a:ext cx="784316" cy="522514"/>
            </a:xfrm>
            <a:prstGeom prst="roundRect">
              <a:avLst/>
            </a:prstGeom>
            <a:solidFill>
              <a:srgbClr val="E67C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D7FA002-3326-45AD-AA54-45896D6898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344" y="1723988"/>
            <a:ext cx="9070373" cy="222915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62854397-E8A4-4F98-ACD2-C0FB38D1D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344" y="4525285"/>
            <a:ext cx="8949580" cy="2152292"/>
          </a:xfrm>
          <a:prstGeom prst="rect">
            <a:avLst/>
          </a:prstGeom>
        </p:spPr>
      </p:pic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F91E835C-ABF5-40C7-AA9D-64DEC6BB0441}"/>
              </a:ext>
            </a:extLst>
          </p:cNvPr>
          <p:cNvSpPr/>
          <p:nvPr/>
        </p:nvSpPr>
        <p:spPr>
          <a:xfrm>
            <a:off x="8170250" y="2810967"/>
            <a:ext cx="529250" cy="5292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xmlns="" id="{459E1218-7C46-413C-AB6D-14156779E539}"/>
              </a:ext>
            </a:extLst>
          </p:cNvPr>
          <p:cNvSpPr/>
          <p:nvPr/>
        </p:nvSpPr>
        <p:spPr>
          <a:xfrm>
            <a:off x="9333181" y="2833804"/>
            <a:ext cx="529250" cy="5292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78C5D9C5-1C71-4ACD-9A7F-22B9A9815CB1}"/>
              </a:ext>
            </a:extLst>
          </p:cNvPr>
          <p:cNvSpPr/>
          <p:nvPr/>
        </p:nvSpPr>
        <p:spPr>
          <a:xfrm>
            <a:off x="10810440" y="2847115"/>
            <a:ext cx="529250" cy="5292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xmlns="" id="{BED52F4C-7069-492D-9C37-BFDA7AE464B0}"/>
              </a:ext>
            </a:extLst>
          </p:cNvPr>
          <p:cNvSpPr/>
          <p:nvPr/>
        </p:nvSpPr>
        <p:spPr>
          <a:xfrm>
            <a:off x="8121601" y="5432981"/>
            <a:ext cx="529250" cy="5292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7F6B742A-4191-4F49-B1C9-751F9F5B6A6E}"/>
              </a:ext>
            </a:extLst>
          </p:cNvPr>
          <p:cNvSpPr/>
          <p:nvPr/>
        </p:nvSpPr>
        <p:spPr>
          <a:xfrm>
            <a:off x="9556312" y="5448198"/>
            <a:ext cx="529250" cy="5292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xmlns="" id="{BDFAA6DF-98BF-4F67-A1B0-CD8338A3F853}"/>
              </a:ext>
            </a:extLst>
          </p:cNvPr>
          <p:cNvSpPr/>
          <p:nvPr/>
        </p:nvSpPr>
        <p:spPr>
          <a:xfrm>
            <a:off x="10766871" y="5461509"/>
            <a:ext cx="529250" cy="529250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9163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34AAA706-0901-45FC-85DA-6B218624417F}"/>
              </a:ext>
            </a:extLst>
          </p:cNvPr>
          <p:cNvSpPr/>
          <p:nvPr/>
        </p:nvSpPr>
        <p:spPr>
          <a:xfrm>
            <a:off x="838313" y="369900"/>
            <a:ext cx="522514" cy="522514"/>
          </a:xfrm>
          <a:prstGeom prst="ellipse">
            <a:avLst/>
          </a:prstGeom>
          <a:solidFill>
            <a:srgbClr val="E67C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81C94AF9-DEBB-4502-8D61-049775D3E32E}"/>
              </a:ext>
            </a:extLst>
          </p:cNvPr>
          <p:cNvGrpSpPr/>
          <p:nvPr/>
        </p:nvGrpSpPr>
        <p:grpSpPr>
          <a:xfrm>
            <a:off x="1196884" y="369194"/>
            <a:ext cx="1211036" cy="523220"/>
            <a:chOff x="1135924" y="2437694"/>
            <a:chExt cx="1211036" cy="52322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ACFB3DA3-DC2E-42F7-A916-5E0A7C80D501}"/>
                </a:ext>
              </a:extLst>
            </p:cNvPr>
            <p:cNvSpPr txBox="1"/>
            <p:nvPr/>
          </p:nvSpPr>
          <p:spPr>
            <a:xfrm>
              <a:off x="1909354" y="2437694"/>
              <a:ext cx="4376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?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xmlns="" id="{32677E44-6977-4C7A-9B14-903A8B8A7A31}"/>
                </a:ext>
              </a:extLst>
            </p:cNvPr>
            <p:cNvSpPr/>
            <p:nvPr/>
          </p:nvSpPr>
          <p:spPr>
            <a:xfrm>
              <a:off x="1135924" y="2438400"/>
              <a:ext cx="784316" cy="522514"/>
            </a:xfrm>
            <a:prstGeom prst="roundRect">
              <a:avLst/>
            </a:prstGeom>
            <a:solidFill>
              <a:srgbClr val="E67C0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A81A215-90A9-4E63-840A-16628DD5C6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1831" b="67969"/>
          <a:stretch/>
        </p:blipFill>
        <p:spPr>
          <a:xfrm>
            <a:off x="4063999" y="916360"/>
            <a:ext cx="3569855" cy="514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03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C134B0B-F1AB-42AC-A129-63D3E32A3D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831" b="67969"/>
          <a:stretch/>
        </p:blipFill>
        <p:spPr>
          <a:xfrm>
            <a:off x="209550" y="1077052"/>
            <a:ext cx="3199916" cy="461421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9390F8E5-6973-479D-AAC0-3E0F1E955F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" t="33985" r="61661" b="33985"/>
          <a:stretch/>
        </p:blipFill>
        <p:spPr>
          <a:xfrm>
            <a:off x="3834638" y="846077"/>
            <a:ext cx="3360096" cy="484519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711D9EAF-762A-47A6-B00E-25B24D3AF6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831" t="33985" b="33985"/>
          <a:stretch/>
        </p:blipFill>
        <p:spPr>
          <a:xfrm>
            <a:off x="8313228" y="882299"/>
            <a:ext cx="3334976" cy="480897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xmlns="" id="{DB515F7C-C739-4050-9C8E-D4EE5515537D}"/>
              </a:ext>
            </a:extLst>
          </p:cNvPr>
          <p:cNvSpPr/>
          <p:nvPr/>
        </p:nvSpPr>
        <p:spPr>
          <a:xfrm>
            <a:off x="1128512" y="4503008"/>
            <a:ext cx="545085" cy="57240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99455850-9F00-4E42-A1FE-6E2CFDA6CB9E}"/>
              </a:ext>
            </a:extLst>
          </p:cNvPr>
          <p:cNvSpPr/>
          <p:nvPr/>
        </p:nvSpPr>
        <p:spPr>
          <a:xfrm>
            <a:off x="2022660" y="4410154"/>
            <a:ext cx="693484" cy="66526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21BD872A-3761-4115-BC99-EC4321C23336}"/>
              </a:ext>
            </a:extLst>
          </p:cNvPr>
          <p:cNvSpPr/>
          <p:nvPr/>
        </p:nvSpPr>
        <p:spPr>
          <a:xfrm>
            <a:off x="4693548" y="4299560"/>
            <a:ext cx="697302" cy="89401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F6F407D4-75E4-40DB-B68A-1CDB31D6BCAA}"/>
              </a:ext>
            </a:extLst>
          </p:cNvPr>
          <p:cNvSpPr/>
          <p:nvPr/>
        </p:nvSpPr>
        <p:spPr>
          <a:xfrm>
            <a:off x="5816022" y="4550151"/>
            <a:ext cx="559955" cy="48145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AEF8FC12-8000-4085-B0DC-29CF4F296C67}"/>
              </a:ext>
            </a:extLst>
          </p:cNvPr>
          <p:cNvSpPr/>
          <p:nvPr/>
        </p:nvSpPr>
        <p:spPr>
          <a:xfrm>
            <a:off x="9310255" y="4475017"/>
            <a:ext cx="568036" cy="42515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xmlns="" id="{B0119227-5F9D-4473-A1A6-9289C9952E97}"/>
              </a:ext>
            </a:extLst>
          </p:cNvPr>
          <p:cNvSpPr/>
          <p:nvPr/>
        </p:nvSpPr>
        <p:spPr>
          <a:xfrm>
            <a:off x="10156036" y="4457188"/>
            <a:ext cx="719282" cy="5787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DE7CC542-A1EC-497B-9F5F-998E3A71A66C}"/>
              </a:ext>
            </a:extLst>
          </p:cNvPr>
          <p:cNvSpPr/>
          <p:nvPr/>
        </p:nvSpPr>
        <p:spPr>
          <a:xfrm>
            <a:off x="8160186" y="5166487"/>
            <a:ext cx="265938" cy="2659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05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99CBF13A-C1EE-4C88-BDBE-88A0DD1AA8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969" r="61831"/>
          <a:stretch/>
        </p:blipFill>
        <p:spPr>
          <a:xfrm>
            <a:off x="1964997" y="1155744"/>
            <a:ext cx="3589775" cy="517638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xmlns="" id="{0080148B-7D59-4E45-AAB2-F672CA4387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682" t="67969" r="-1851"/>
          <a:stretch/>
        </p:blipFill>
        <p:spPr>
          <a:xfrm>
            <a:off x="6637230" y="1369364"/>
            <a:ext cx="3293488" cy="4749145"/>
          </a:xfrm>
          <a:prstGeom prst="rect">
            <a:avLst/>
          </a:pr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xmlns="" id="{DE7CC542-A1EC-497B-9F5F-998E3A71A66C}"/>
              </a:ext>
            </a:extLst>
          </p:cNvPr>
          <p:cNvSpPr/>
          <p:nvPr/>
        </p:nvSpPr>
        <p:spPr>
          <a:xfrm>
            <a:off x="3066476" y="5042745"/>
            <a:ext cx="510756" cy="69417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xmlns="" id="{CCFD8538-4E80-40C6-A8D2-06829CD065D6}"/>
              </a:ext>
            </a:extLst>
          </p:cNvPr>
          <p:cNvSpPr/>
          <p:nvPr/>
        </p:nvSpPr>
        <p:spPr>
          <a:xfrm>
            <a:off x="4105999" y="5089233"/>
            <a:ext cx="658089" cy="6130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1F5D93AB-2061-4394-A16F-CF72868B7544}"/>
              </a:ext>
            </a:extLst>
          </p:cNvPr>
          <p:cNvSpPr/>
          <p:nvPr/>
        </p:nvSpPr>
        <p:spPr>
          <a:xfrm>
            <a:off x="7322582" y="4971295"/>
            <a:ext cx="788932" cy="5724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xmlns="" id="{9D401D65-332D-41C0-9D1F-2D79E76558DE}"/>
              </a:ext>
            </a:extLst>
          </p:cNvPr>
          <p:cNvSpPr/>
          <p:nvPr/>
        </p:nvSpPr>
        <p:spPr>
          <a:xfrm>
            <a:off x="8527805" y="5061233"/>
            <a:ext cx="538122" cy="42740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6850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  <p:bldP spid="3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40</Words>
  <Application>Microsoft Office PowerPoint</Application>
  <PresentationFormat>Custom</PresentationFormat>
  <Paragraphs>40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 do</dc:creator>
  <cp:lastModifiedBy>ADMIN</cp:lastModifiedBy>
  <cp:revision>4</cp:revision>
  <dcterms:created xsi:type="dcterms:W3CDTF">2021-10-13T05:28:50Z</dcterms:created>
  <dcterms:modified xsi:type="dcterms:W3CDTF">2024-10-22T07:49:26Z</dcterms:modified>
</cp:coreProperties>
</file>